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6" r:id="rId4"/>
    <p:sldId id="274" r:id="rId5"/>
    <p:sldId id="258" r:id="rId6"/>
    <p:sldId id="278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7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828799"/>
            <a:ext cx="8791575" cy="1681163"/>
          </a:xfrm>
        </p:spPr>
        <p:txBody>
          <a:bodyPr/>
          <a:lstStyle/>
          <a:p>
            <a:pPr algn="ctr"/>
            <a:r>
              <a:rPr lang="en-US" dirty="0"/>
              <a:t>FOOD SERVICE Application</a:t>
            </a:r>
            <a:br>
              <a:rPr lang="en-IN" dirty="0"/>
            </a:br>
            <a:r>
              <a:rPr lang="en-IN" dirty="0"/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211" y="3473132"/>
            <a:ext cx="9373257" cy="1439745"/>
          </a:xfrm>
        </p:spPr>
        <p:txBody>
          <a:bodyPr/>
          <a:lstStyle/>
          <a:p>
            <a:pPr algn="ctr"/>
            <a:r>
              <a:rPr lang="en-US" dirty="0"/>
              <a:t>-presentation By</a:t>
            </a:r>
          </a:p>
          <a:p>
            <a:r>
              <a:rPr lang="en-US" cap="none" dirty="0"/>
              <a:t>	     Ashutosh Kumar				      Ashim Aakash Roy</a:t>
            </a:r>
          </a:p>
          <a:p>
            <a:endParaRPr lang="en-IN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6ED0B-ED06-EB75-D8DB-745A67B1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-1139506"/>
            <a:ext cx="4524375" cy="452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35547-675A-04CB-91F5-6B91D17E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56" y="4542279"/>
            <a:ext cx="2374828" cy="2111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B6290-F6EF-C739-DD04-F428CC2E6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368" y="4542279"/>
            <a:ext cx="2264631" cy="18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Fetch customer by email or list of all customers</a:t>
            </a:r>
          </a:p>
          <a:p>
            <a:r>
              <a:rPr lang="en-US" dirty="0"/>
              <a:t>Update or delete customer by email</a:t>
            </a:r>
          </a:p>
          <a:p>
            <a:r>
              <a:rPr lang="en-US" dirty="0"/>
              <a:t>Add restaurant or view one or all restaurant for customer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Customer details are stored in Mongo DB database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1777285"/>
            <a:ext cx="5334000" cy="38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5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Add a Restaurant and Food Item</a:t>
            </a:r>
          </a:p>
          <a:p>
            <a:r>
              <a:rPr lang="en-US" dirty="0"/>
              <a:t>Get one or List of all restaurants, get ratings of restaurants</a:t>
            </a:r>
          </a:p>
          <a:p>
            <a:r>
              <a:rPr lang="en-US" dirty="0"/>
              <a:t>Update or delete all restaurants and food item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Restaurant details are stored in Mongo DB database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2097088"/>
            <a:ext cx="5334000" cy="35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4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Place / Cancel an order</a:t>
            </a:r>
          </a:p>
          <a:p>
            <a:r>
              <a:rPr lang="en-US" dirty="0"/>
              <a:t>Update  or remove any order by ID for a customer</a:t>
            </a:r>
          </a:p>
          <a:p>
            <a:r>
              <a:rPr lang="en-US" dirty="0"/>
              <a:t>Add, Update or Delete food item to/from an order</a:t>
            </a:r>
          </a:p>
          <a:p>
            <a:r>
              <a:rPr lang="en-US" dirty="0"/>
              <a:t>Fetch one or list of addresses for a customer</a:t>
            </a:r>
          </a:p>
          <a:p>
            <a:pPr marL="0" indent="0">
              <a:buNone/>
            </a:pPr>
            <a:r>
              <a:rPr lang="en-US" dirty="0"/>
              <a:t>Order details are stored in Mongo DB database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2249486"/>
            <a:ext cx="5334000" cy="35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Place / Cancel an order</a:t>
            </a:r>
          </a:p>
          <a:p>
            <a:r>
              <a:rPr lang="en-US" dirty="0"/>
              <a:t>Makes use of third party payment interface such as RazorPay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2057400"/>
            <a:ext cx="502761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0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EUREKA SERVER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97088"/>
            <a:ext cx="5326488" cy="3871391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Purpose: </a:t>
            </a:r>
          </a:p>
          <a:p>
            <a:r>
              <a:rPr lang="en-US" dirty="0"/>
              <a:t>Does not register itself as a micro-service</a:t>
            </a:r>
          </a:p>
          <a:p>
            <a:r>
              <a:rPr lang="en-US" dirty="0"/>
              <a:t>Rather, works as service discovery</a:t>
            </a:r>
          </a:p>
          <a:p>
            <a:r>
              <a:rPr lang="en-US" dirty="0"/>
              <a:t>In simpler terms, keeps a track of all micro-services present in the backend module.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annotation @EnableEurekaServer is implemented.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731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All requests pass through API Gateway</a:t>
            </a:r>
          </a:p>
          <a:p>
            <a:r>
              <a:rPr lang="en-US" dirty="0"/>
              <a:t>Provide a common port number for handling all requests</a:t>
            </a:r>
          </a:p>
          <a:p>
            <a:r>
              <a:rPr lang="en-US" dirty="0"/>
              <a:t>Configures the routes of all the micro services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8" y="2097088"/>
            <a:ext cx="5212726" cy="34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82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by using Angular, a free web based JS framework</a:t>
            </a:r>
          </a:p>
          <a:p>
            <a:r>
              <a:rPr lang="en-US" dirty="0"/>
              <a:t>Angular is primarily used to develop Single Page Applications (SPA)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WHY ANGULAR ?</a:t>
            </a:r>
          </a:p>
          <a:p>
            <a:pPr marL="0" indent="0">
              <a:buNone/>
            </a:pPr>
            <a:r>
              <a:rPr lang="en-US" dirty="0"/>
              <a:t>		1. Custom Components</a:t>
            </a:r>
          </a:p>
          <a:p>
            <a:pPr marL="0" indent="0">
              <a:buNone/>
            </a:pPr>
            <a:r>
              <a:rPr lang="en-US" dirty="0"/>
              <a:t>		2. Dependency Injection (DI)</a:t>
            </a:r>
          </a:p>
          <a:p>
            <a:pPr marL="0" indent="0">
              <a:buNone/>
            </a:pPr>
            <a:r>
              <a:rPr lang="en-US" dirty="0"/>
              <a:t>		3. Device Compatibility &amp; Seamless User Experience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4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93917"/>
            <a:ext cx="8610600" cy="1293028"/>
          </a:xfrm>
        </p:spPr>
        <p:txBody>
          <a:bodyPr/>
          <a:lstStyle/>
          <a:p>
            <a:r>
              <a:rPr lang="en-US" dirty="0"/>
              <a:t>IMPORTANT FILES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93194"/>
            <a:ext cx="6565006" cy="4623515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u="sng" dirty="0"/>
              <a:t>angular.json</a:t>
            </a:r>
            <a:r>
              <a:rPr lang="en-US" dirty="0"/>
              <a:t>: Stores information about the architecture, dependencies, build and test configurations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package.json</a:t>
            </a:r>
            <a:r>
              <a:rPr lang="en-US" dirty="0"/>
              <a:t>: It is a file that contains information about the project and its dependencies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tsconfig.json</a:t>
            </a:r>
            <a:r>
              <a:rPr lang="en-US" dirty="0"/>
              <a:t>: It specifies the base Typescript and Angular compiler options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app.module.ts</a:t>
            </a:r>
            <a:r>
              <a:rPr lang="en-US" dirty="0"/>
              <a:t>: Maintains a track of all components and imports, required in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app-</a:t>
            </a:r>
            <a:r>
              <a:rPr lang="en-US" u="sng" dirty="0" err="1"/>
              <a:t>routing.module.ts</a:t>
            </a:r>
            <a:r>
              <a:rPr lang="en-US" dirty="0"/>
              <a:t>: Specifies what component to be loaded, when a specific path is entered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20" y="1683914"/>
            <a:ext cx="3606084" cy="4534769"/>
          </a:xfrm>
        </p:spPr>
      </p:pic>
    </p:spTree>
    <p:extLst>
      <p:ext uri="{BB962C8B-B14F-4D97-AF65-F5344CB8AC3E}">
        <p14:creationId xmlns:p14="http://schemas.microsoft.com/office/powerpoint/2010/main" val="2586444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06206"/>
            <a:ext cx="9905999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E-Mail &amp; SMS notifications</a:t>
            </a:r>
          </a:p>
          <a:p>
            <a:r>
              <a:rPr lang="en-US" dirty="0"/>
              <a:t>Live Order tracking, by adding Google Maps </a:t>
            </a:r>
          </a:p>
          <a:p>
            <a:r>
              <a:rPr lang="en-US" dirty="0"/>
              <a:t>Filter by location</a:t>
            </a:r>
          </a:p>
          <a:p>
            <a:r>
              <a:rPr lang="en-US" dirty="0"/>
              <a:t>Search functionality to filter menu, based on item name or category</a:t>
            </a:r>
            <a:endParaRPr lang="en-IN" dirty="0"/>
          </a:p>
          <a:p>
            <a:r>
              <a:rPr lang="en-IN" dirty="0"/>
              <a:t>Promotion of healthy food and discounts</a:t>
            </a:r>
          </a:p>
          <a:p>
            <a:r>
              <a:rPr lang="en-IN" dirty="0"/>
              <a:t>Community engagement, sharing reviews and recommendations </a:t>
            </a:r>
          </a:p>
          <a:p>
            <a:r>
              <a:rPr lang="en-IN" dirty="0"/>
              <a:t>Subscription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3DF7-E45F-CA6A-0571-31CFEA1C0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774" y="2025931"/>
            <a:ext cx="9905998" cy="1478570"/>
          </a:xfrm>
        </p:spPr>
        <p:txBody>
          <a:bodyPr>
            <a:normAutofit/>
          </a:bodyPr>
          <a:lstStyle/>
          <a:p>
            <a:r>
              <a:rPr lang="en-IN" sz="7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Any</a:t>
            </a:r>
            <a:r>
              <a:rPr lang="en-IN" sz="7200" dirty="0"/>
              <a:t> </a:t>
            </a:r>
            <a:r>
              <a:rPr lang="en-IN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queries</a:t>
            </a:r>
          </a:p>
        </p:txBody>
      </p:sp>
      <p:pic>
        <p:nvPicPr>
          <p:cNvPr id="1026" name="Picture 2" descr="Question mark - Free logo icons">
            <a:extLst>
              <a:ext uri="{FF2B5EF4-FFF2-40B4-BE49-F238E27FC236}">
                <a16:creationId xmlns:a16="http://schemas.microsoft.com/office/drawing/2014/main" id="{C4AFA0F5-EE49-F190-EA79-2B6869A5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20" y="400404"/>
            <a:ext cx="4666546" cy="46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42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73" y="592760"/>
            <a:ext cx="9905998" cy="1478570"/>
          </a:xfrm>
        </p:spPr>
        <p:txBody>
          <a:bodyPr/>
          <a:lstStyle/>
          <a:p>
            <a:r>
              <a:rPr lang="en-US" dirty="0"/>
              <a:t>WHY BUILD A FOOD SERVICE APP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of digitization</a:t>
            </a:r>
          </a:p>
          <a:p>
            <a:r>
              <a:rPr lang="en-IN" dirty="0"/>
              <a:t>Demand post COVID-19</a:t>
            </a:r>
            <a:endParaRPr lang="en-US" dirty="0"/>
          </a:p>
          <a:p>
            <a:r>
              <a:rPr lang="en-US" dirty="0"/>
              <a:t>Enhance the customer convenience and comfort</a:t>
            </a:r>
          </a:p>
          <a:p>
            <a:r>
              <a:rPr lang="en-IN" dirty="0"/>
              <a:t>Supports small and local restaurants as well</a:t>
            </a:r>
          </a:p>
        </p:txBody>
      </p:sp>
    </p:spTree>
    <p:extLst>
      <p:ext uri="{BB962C8B-B14F-4D97-AF65-F5344CB8AC3E}">
        <p14:creationId xmlns:p14="http://schemas.microsoft.com/office/powerpoint/2010/main" val="4173838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15" y="1652339"/>
            <a:ext cx="6568225" cy="43105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1022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B6F3-3A7B-6DE5-EC50-114314ED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24" y="0"/>
            <a:ext cx="9905998" cy="1478570"/>
          </a:xfrm>
        </p:spPr>
        <p:txBody>
          <a:bodyPr/>
          <a:lstStyle/>
          <a:p>
            <a:r>
              <a:rPr lang="en-IN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383F1-0ECF-2140-1338-67CA1539D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642" y="1327912"/>
            <a:ext cx="9496338" cy="2833027"/>
          </a:xfrm>
        </p:spPr>
        <p:txBody>
          <a:bodyPr/>
          <a:lstStyle/>
          <a:p>
            <a:r>
              <a:rPr lang="en-IN" dirty="0"/>
              <a:t>Customer can add or delete their favourite dish/items </a:t>
            </a:r>
          </a:p>
          <a:p>
            <a:r>
              <a:rPr lang="en-IN" dirty="0"/>
              <a:t>Customer can view/update their profile, upload profile picture and much more</a:t>
            </a:r>
          </a:p>
          <a:p>
            <a:r>
              <a:rPr lang="en-IN" dirty="0"/>
              <a:t>Customer can make online payment via Razor Pay API</a:t>
            </a:r>
          </a:p>
          <a:p>
            <a:r>
              <a:rPr lang="en-IN" dirty="0"/>
              <a:t>Customer can search restaurant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76BDC-8152-1419-50AA-8FA05E280EF5}"/>
              </a:ext>
            </a:extLst>
          </p:cNvPr>
          <p:cNvSpPr txBox="1"/>
          <p:nvPr/>
        </p:nvSpPr>
        <p:spPr>
          <a:xfrm>
            <a:off x="881099" y="1155404"/>
            <a:ext cx="245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CUSTOMER</a:t>
            </a:r>
            <a:r>
              <a:rPr lang="en-IN" sz="3600" dirty="0"/>
              <a:t>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130B8-2FEC-4E1F-EF43-819A8D5D1E04}"/>
              </a:ext>
            </a:extLst>
          </p:cNvPr>
          <p:cNvSpPr txBox="1">
            <a:spLocks/>
          </p:cNvSpPr>
          <p:nvPr/>
        </p:nvSpPr>
        <p:spPr>
          <a:xfrm>
            <a:off x="2558642" y="3913120"/>
            <a:ext cx="9496338" cy="2833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A4620-88C9-331B-3DFB-B55393955BBE}"/>
              </a:ext>
            </a:extLst>
          </p:cNvPr>
          <p:cNvSpPr txBox="1"/>
          <p:nvPr/>
        </p:nvSpPr>
        <p:spPr>
          <a:xfrm>
            <a:off x="799052" y="4433117"/>
            <a:ext cx="245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VENDOR</a:t>
            </a:r>
            <a:r>
              <a:rPr lang="en-IN" sz="3600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BAD336-E3FD-F95B-F00A-9CF81C6EC00E}"/>
              </a:ext>
            </a:extLst>
          </p:cNvPr>
          <p:cNvSpPr txBox="1">
            <a:spLocks/>
          </p:cNvSpPr>
          <p:nvPr/>
        </p:nvSpPr>
        <p:spPr>
          <a:xfrm>
            <a:off x="2110086" y="4596891"/>
            <a:ext cx="9496338" cy="2833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Vendors can host their restaurant by adding/deleting/updating restaurants and items details</a:t>
            </a:r>
          </a:p>
          <a:p>
            <a:r>
              <a:rPr lang="en-IN" dirty="0"/>
              <a:t>Vendors just have to pack the ordered items delivery will be provided by us</a:t>
            </a:r>
          </a:p>
        </p:txBody>
      </p:sp>
    </p:spTree>
    <p:extLst>
      <p:ext uri="{BB962C8B-B14F-4D97-AF65-F5344CB8AC3E}">
        <p14:creationId xmlns:p14="http://schemas.microsoft.com/office/powerpoint/2010/main" val="65221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965" y="392932"/>
            <a:ext cx="10458168" cy="1303867"/>
          </a:xfrm>
        </p:spPr>
        <p:txBody>
          <a:bodyPr/>
          <a:lstStyle/>
          <a:p>
            <a:r>
              <a:rPr lang="en-US" dirty="0"/>
              <a:t>TECHNOLOGIES IMPLEMENTED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87136"/>
            <a:ext cx="4364824" cy="617320"/>
          </a:xfrm>
        </p:spPr>
        <p:txBody>
          <a:bodyPr/>
          <a:lstStyle/>
          <a:p>
            <a:pPr algn="ctr"/>
            <a:r>
              <a:rPr lang="en-US" dirty="0"/>
              <a:t>FRONT-END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0" y="2904564"/>
            <a:ext cx="4366858" cy="3953435"/>
          </a:xfrm>
        </p:spPr>
        <p:txBody>
          <a:bodyPr>
            <a:normAutofit/>
          </a:bodyPr>
          <a:lstStyle/>
          <a:p>
            <a:endParaRPr lang="en-IN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7783" y="2065866"/>
            <a:ext cx="3679950" cy="626534"/>
          </a:xfrm>
        </p:spPr>
        <p:txBody>
          <a:bodyPr/>
          <a:lstStyle/>
          <a:p>
            <a:pPr algn="ctr"/>
            <a:r>
              <a:rPr lang="en-US" dirty="0"/>
              <a:t>BACK-END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684942" cy="395393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049766" y="2065866"/>
            <a:ext cx="4142234" cy="626534"/>
          </a:xfrm>
        </p:spPr>
        <p:txBody>
          <a:bodyPr/>
          <a:lstStyle/>
          <a:p>
            <a:pPr algn="ctr"/>
            <a:r>
              <a:rPr lang="en-US" dirty="0"/>
              <a:t>MISCELLANEOUS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>
          <a:xfrm>
            <a:off x="8051800" y="2904565"/>
            <a:ext cx="4140200" cy="39534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527" y="2994728"/>
            <a:ext cx="1356267" cy="1326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2941962"/>
            <a:ext cx="2005868" cy="141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" y="4444761"/>
            <a:ext cx="2005869" cy="1506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9" y="6036757"/>
            <a:ext cx="1724331" cy="7339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38" y="4501718"/>
            <a:ext cx="912503" cy="940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70" y="5679308"/>
            <a:ext cx="1228345" cy="9856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8" y="2941962"/>
            <a:ext cx="1498141" cy="1231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48" y="3667917"/>
            <a:ext cx="1563225" cy="1123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93" y="4821204"/>
            <a:ext cx="1836755" cy="8083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06" y="5504424"/>
            <a:ext cx="1164035" cy="11604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45" y="2932439"/>
            <a:ext cx="1837917" cy="1470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108" y="4704324"/>
            <a:ext cx="2226023" cy="16002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366858" y="1872788"/>
            <a:ext cx="0" cy="5114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049766" y="1977059"/>
            <a:ext cx="0" cy="4880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30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038" y="39217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ARCHITECTURE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F4D3F-478E-3CE1-A5A7-E959A865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910"/>
            <a:ext cx="12192000" cy="51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8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D236-08B6-2CBC-47B0-9970B88A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3649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76506-E0F1-F104-28BE-B9F1DF1D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31" y="1020915"/>
            <a:ext cx="5520146" cy="2787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50C2D-6BE6-2438-54FD-6B411D81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78" y="1020915"/>
            <a:ext cx="5444265" cy="2779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8048EE-BAF8-E4D2-E3EF-4DFDF347E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562" y="3999451"/>
            <a:ext cx="7527722" cy="24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312" y="622704"/>
            <a:ext cx="8610600" cy="1293028"/>
          </a:xfrm>
        </p:spPr>
        <p:txBody>
          <a:bodyPr/>
          <a:lstStyle/>
          <a:p>
            <a:r>
              <a:rPr lang="en-US" dirty="0"/>
              <a:t>BACK-END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14" y="2194559"/>
            <a:ext cx="11050073" cy="430927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/>
              <a:t>Implements Spring Boot as the web based framework of JAVA</a:t>
            </a:r>
          </a:p>
          <a:p>
            <a:r>
              <a:rPr lang="en-US" sz="2900" dirty="0"/>
              <a:t>Follows Micro-service based architecture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Micro-services included in Backend module: </a:t>
            </a:r>
          </a:p>
          <a:p>
            <a:pPr marL="0" indent="0">
              <a:buNone/>
            </a:pPr>
            <a:r>
              <a:rPr lang="en-US" dirty="0"/>
              <a:t>		1. Customer Auth (Port# 8081)</a:t>
            </a:r>
          </a:p>
          <a:p>
            <a:pPr marL="0" indent="0">
              <a:buNone/>
            </a:pPr>
            <a:r>
              <a:rPr lang="en-US" dirty="0"/>
              <a:t>		2. Customer Service (Port# 8082)</a:t>
            </a:r>
          </a:p>
          <a:p>
            <a:pPr marL="0" indent="0">
              <a:buNone/>
            </a:pPr>
            <a:r>
              <a:rPr lang="en-US" dirty="0"/>
              <a:t>		3. Restaurant Service (Port# 8083)</a:t>
            </a:r>
          </a:p>
          <a:p>
            <a:pPr marL="0" indent="0">
              <a:buNone/>
            </a:pPr>
            <a:r>
              <a:rPr lang="en-US" dirty="0"/>
              <a:t>		4. Order Service (Port# 8084)</a:t>
            </a:r>
          </a:p>
          <a:p>
            <a:pPr marL="0" indent="0">
              <a:buNone/>
            </a:pPr>
            <a:r>
              <a:rPr lang="en-US" dirty="0"/>
              <a:t>		5. Payment Service (Port# 8085)</a:t>
            </a:r>
          </a:p>
          <a:p>
            <a:pPr marL="0" indent="0">
              <a:buNone/>
            </a:pPr>
            <a:r>
              <a:rPr lang="en-US" dirty="0"/>
              <a:t>		6. Eureka Server (Port# 8761)</a:t>
            </a:r>
          </a:p>
          <a:p>
            <a:pPr marL="0" indent="0">
              <a:buNone/>
            </a:pPr>
            <a:r>
              <a:rPr lang="en-US" dirty="0"/>
              <a:t>		7. API Gateway (Port# 9000)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9260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55" y="416644"/>
            <a:ext cx="8610600" cy="1293028"/>
          </a:xfrm>
        </p:spPr>
        <p:txBody>
          <a:bodyPr/>
          <a:lstStyle/>
          <a:p>
            <a:r>
              <a:rPr lang="en-US" dirty="0"/>
              <a:t>IMPORTANT FILES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952" y="1709672"/>
            <a:ext cx="10820400" cy="40241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Dockerfile</a:t>
            </a:r>
            <a:r>
              <a:rPr lang="en-US" dirty="0"/>
              <a:t>:  It is a document containing all the commands the user requires to call on the command line to assemble an image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application.yml</a:t>
            </a:r>
            <a:r>
              <a:rPr lang="en-US" dirty="0"/>
              <a:t>: It is primarily used to modify configuration parameters, such as connectivity with database, port number, eureka registry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pom.xml</a:t>
            </a:r>
            <a:r>
              <a:rPr lang="en-US" dirty="0"/>
              <a:t>:  It is used to keep a track of project details such as group ID, artifact ID, and also all the list of dependencies required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compose.yaml</a:t>
            </a:r>
            <a:r>
              <a:rPr lang="en-US" dirty="0"/>
              <a:t>: It is used to run multi-container docker application.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195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AUTH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43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Allows new Users to register</a:t>
            </a:r>
          </a:p>
          <a:p>
            <a:r>
              <a:rPr lang="en-US" dirty="0"/>
              <a:t>Allows registered user to login</a:t>
            </a:r>
          </a:p>
          <a:p>
            <a:r>
              <a:rPr lang="en-US" dirty="0"/>
              <a:t>Generates a JSON Web Token (JWT), whenever a registered user logs in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Customer Details are stored in MySQL Database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43976" y="1906073"/>
            <a:ext cx="5628069" cy="36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17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455</TotalTime>
  <Words>760</Words>
  <Application>Microsoft Office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Tw Cen MT</vt:lpstr>
      <vt:lpstr>Wingdings</vt:lpstr>
      <vt:lpstr>Circuit</vt:lpstr>
      <vt:lpstr>FOOD SERVICE Application CAPSTONE PROJECT</vt:lpstr>
      <vt:lpstr>WHY BUILD A FOOD SERVICE APP</vt:lpstr>
      <vt:lpstr>Features</vt:lpstr>
      <vt:lpstr>TECHNOLOGIES IMPLEMENTED</vt:lpstr>
      <vt:lpstr>ARCHITECTURE DIAGRAM</vt:lpstr>
      <vt:lpstr>User experience</vt:lpstr>
      <vt:lpstr>BACK-END MODULE</vt:lpstr>
      <vt:lpstr>IMPORTANT FILES </vt:lpstr>
      <vt:lpstr>CUSTOMER AUTH</vt:lpstr>
      <vt:lpstr>CUSTOMER SERVICE</vt:lpstr>
      <vt:lpstr>RESTAURANT SERVICE</vt:lpstr>
      <vt:lpstr>ORDER SERVICE</vt:lpstr>
      <vt:lpstr>PAYMENT SERVICE</vt:lpstr>
      <vt:lpstr>EUREKA SERVER</vt:lpstr>
      <vt:lpstr>API GATEWAY</vt:lpstr>
      <vt:lpstr>FRONT-END MODULE</vt:lpstr>
      <vt:lpstr>IMPORTANT FILES</vt:lpstr>
      <vt:lpstr>FUTURE SCOPE…</vt:lpstr>
      <vt:lpstr>Any queries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</dc:creator>
  <cp:lastModifiedBy>A K</cp:lastModifiedBy>
  <cp:revision>20</cp:revision>
  <dcterms:created xsi:type="dcterms:W3CDTF">2023-10-09T16:28:10Z</dcterms:created>
  <dcterms:modified xsi:type="dcterms:W3CDTF">2023-10-11T09:21:37Z</dcterms:modified>
</cp:coreProperties>
</file>